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 type="screen16x9"/>
  <p:notesSz cx="6858000" cy="9144000"/>
</p:presentation>
</file>

<file path=ppt/_rels/presentation.xml.rels><?xml version="1.0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sldLayoutIdLst>
    <p:sldLayoutId id="1" r:id="rId1"/>
  </p:sldLayoutIdLst>
  <p:txStyles>
    <p:titleStyle/>
    <p:bodyStyle/>
    <p:otherStyle/>
  </p:txStyles>
</p:sldMaster>
</file>

<file path=ppt/slides/_rels/slide1.xml.rels><?xml version="1.0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0B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>
          <a:xfrm>
            <a:off x="700000" y="1250000"/>
            <a:ext cx="10800000" cy="1000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4200" b="1">
                <a:solidFill>
                  <a:srgbClr val="FFFFFF"/>
                </a:solidFill>
              </a:rPr>
              <a:t>WEBTECH360</a:t>
            </a:r>
            <a:endParaRPr lang="en-US"/>
          </a:p>
        </p:txBody>
      </p:sp>
      <p:sp>
        <p:nvSpPr>
          <p:cNvPr id="3" name="Subtitle"/>
          <p:cNvSpPr/>
          <p:nvPr/>
        </p:nvSpPr>
        <p:spPr>
          <a:xfrm>
            <a:off x="700000" y="2550000"/>
            <a:ext cx="10500000" cy="1200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2200">
                <a:solidFill>
                  <a:srgbClr val="67E8F9"/>
                </a:solidFill>
              </a:rPr>
              <a:t>One browser. 70 format pages. Zero uploads.</a:t>
            </a:r>
            <a:endParaRPr lang="en-US"/>
          </a:p>
        </p:txBody>
      </p:sp>
      <p:sp>
        <p:nvSpPr>
          <p:cNvPr id="4" name="Accent"/>
          <p:cNvSpPr/>
          <p:nvPr/>
        </p:nvSpPr>
        <p:spPr>
          <a:xfrm>
            <a:off x="730000" y="4300000"/>
            <a:ext cx="4300000" cy="1250000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txBody>
          <a:bodyPr anchor="ctr"/>
          <a:lstStyle/>
          <a:p algn="ctr">
            <a:r>
              <a:rPr lang="en-US" sz="1900" b="1">
                <a:solidFill>
                  <a:srgbClr val="FFFFFF"/>
                </a:solidFill>
              </a:rPr>
              <a:t>OPEN THE SAMPLE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bTech360">
  <a:themeElements>
    <a:clrScheme name="WebTech360">
      <a:dk1>
        <a:srgbClr val="160B2D"/>
      </a:dk1>
      <a:lt1>
        <a:srgbClr val="FFFFFF"/>
      </a:lt1>
      <a:dk2>
        <a:srgbClr val="24314D"/>
      </a:dk2>
      <a:lt2>
        <a:srgbClr val="F8FAFC"/>
      </a:lt2>
      <a:accent1>
        <a:srgbClr val="7C3AED"/>
      </a:accent1>
      <a:accent2>
        <a:srgbClr val="22D3EE"/>
      </a:accent2>
      <a:accent3>
        <a:srgbClr val="F97316"/>
      </a:accent3>
      <a:accent4>
        <a:srgbClr val="22C55E"/>
      </a:accent4>
      <a:accent5>
        <a:srgbClr val="F43F5E"/>
      </a:accent5>
      <a:accent6>
        <a:srgbClr val="EAB308"/>
      </a:accent6>
      <a:hlink>
        <a:srgbClr val="2563EB"/>
      </a:hlink>
      <a:folHlink>
        <a:srgbClr val="9333EA"/>
      </a:folHlink>
    </a:clrScheme>
    <a:fontScheme name="Aptos">
      <a:majorFont>
        <a:latin typeface="Aptos Display"/>
      </a:majorFont>
      <a:minorFont>
        <a:latin typeface="Aptos"/>
      </a:minorFont>
    </a:fontScheme>
    <a:fmtScheme name="WebTech360">
      <a:fillStyleLst>
        <a:solidFill>
          <a:schemeClr val="accent1"/>
        </a:solidFill>
      </a:fillStyleLst>
      <a:lnStyleLst>
        <a:ln w="12700">
          <a:solidFill>
            <a:schemeClr val="accent1"/>
          </a:solidFill>
        </a:ln>
      </a:lnStyleLst>
      <a:effectStyleLst>
        <a:effectStyle>
          <a:effectLst/>
        </a:effectStyle>
      </a:effectStyleLst>
      <a:bgFillStyleLst>
        <a:solidFill>
          <a:schemeClr val="lt1"/>
        </a:solidFill>
      </a:bgFillStyleLst>
    </a:fmtScheme>
  </a:themeElements>
</a:theme>
</file>